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58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FC0CB18-52E6-4863-8BC0-EA765D21DAA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190361D-EB7A-4C09-A178-666FD7EDFCB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c.brightcove.com/services/viewer/federated_f9?isVid=1&amp;videoId=57418372001&amp;playerID=1813626064&amp;playerKey=AQ~~,AAAAAF1BIQQ~,g5cZB_aGkYZXG-DCZXT7a-c4jcGaSdDQ&amp;domain=embed&amp;dynamicStreaming=tru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015196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Presented by David M Rogers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In METC-106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Intro to Engineering Technology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Ivy Tech </a:t>
            </a:r>
            <a:r>
              <a:rPr lang="en-US" sz="2800" dirty="0" smtClean="0">
                <a:solidFill>
                  <a:srgbClr val="002060"/>
                </a:solidFill>
              </a:rPr>
              <a:t>Community College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The</a:t>
            </a:r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Wright Brothers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5715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Inventors of Airplane and Manned Flight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305800" cy="2652932"/>
          </a:xfrm>
        </p:spPr>
        <p:txBody>
          <a:bodyPr/>
          <a:lstStyle/>
          <a:p>
            <a:r>
              <a:rPr lang="en-US" sz="4000" dirty="0" smtClean="0"/>
              <a:t>The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>Wright Brothers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Orville and Wilbur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02" b="7948"/>
          <a:stretch/>
        </p:blipFill>
        <p:spPr>
          <a:xfrm>
            <a:off x="2438400" y="4343400"/>
            <a:ext cx="422731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30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Wilbur born April 16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, 1867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Steady, thoughtful, perseverant brother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Born in Millville, IN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Did not attend college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Orville born August 19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, 1871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Creative, enthusiastic brother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Born in Dayton, OH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Started Printing business while in high school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are the Wright Brothers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447800"/>
            <a:ext cx="22479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72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599169"/>
            <a:ext cx="8229600" cy="4572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Orville starts Printing business in 1886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Eventually childhood friend Ed Sines takes over.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Orville publishes “The West Side News” newspaper in1889. Wilbur joins as editor.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Fails after a few months as a daily paper.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Wilbur starts bicycle sales and repair shop in 1892.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Orville joins him shortly after.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Design “St. Clair” and “Van Cleave” bicycles in 1895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Brothers take interest in “flight problem” after hearing of famous glider, Otto Lilienthal’s death in 1896.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Before They Were Famous: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040" y="5531993"/>
            <a:ext cx="1369325" cy="956675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7645240" y="6488668"/>
            <a:ext cx="15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“Van Cleave”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1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2060"/>
                </a:solidFill>
              </a:rPr>
              <a:t>The Wright brothers make the first controlled, </a:t>
            </a:r>
            <a:r>
              <a:rPr lang="en-US" dirty="0" smtClean="0">
                <a:solidFill>
                  <a:srgbClr val="002060"/>
                </a:solidFill>
              </a:rPr>
              <a:t>sustained, </a:t>
            </a:r>
            <a:r>
              <a:rPr lang="en-US" dirty="0">
                <a:solidFill>
                  <a:srgbClr val="002060"/>
                </a:solidFill>
              </a:rPr>
              <a:t>powered flight at Kitty </a:t>
            </a:r>
            <a:r>
              <a:rPr lang="en-US" dirty="0" smtClean="0">
                <a:solidFill>
                  <a:srgbClr val="002060"/>
                </a:solidFill>
              </a:rPr>
              <a:t>Hawk, NC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1</a:t>
            </a:r>
            <a:r>
              <a:rPr lang="en-US" baseline="30000" dirty="0" smtClean="0">
                <a:solidFill>
                  <a:srgbClr val="002060"/>
                </a:solidFill>
              </a:rPr>
              <a:t>st</a:t>
            </a:r>
            <a:r>
              <a:rPr lang="en-US" dirty="0" smtClean="0">
                <a:solidFill>
                  <a:srgbClr val="002060"/>
                </a:solidFill>
              </a:rPr>
              <a:t> Flight was 12 seconds long and went 120 feet.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Approx. 6.8 mph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4</a:t>
            </a:r>
            <a:r>
              <a:rPr lang="en-US" baseline="30000" dirty="0" smtClean="0">
                <a:solidFill>
                  <a:srgbClr val="002060"/>
                </a:solidFill>
              </a:rPr>
              <a:t>th</a:t>
            </a:r>
            <a:r>
              <a:rPr lang="en-US" dirty="0" smtClean="0">
                <a:solidFill>
                  <a:srgbClr val="002060"/>
                </a:solidFill>
              </a:rPr>
              <a:t> and best flight of day was 59 seconds long and flew 852 feet.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Approx. 9.8 mph</a:t>
            </a:r>
          </a:p>
          <a:p>
            <a:r>
              <a:rPr lang="en-US" dirty="0">
                <a:solidFill>
                  <a:srgbClr val="002060"/>
                </a:solidFill>
              </a:rPr>
              <a:t>"This flight lasted only 12 seconds, but it was nevertheless the first in the history of the world in which a machine carrying a man had raised itself by its own power into the air in full flight, had sailed forward without a reduction in speed, and had finally landed at a point as high as that from which it began</a:t>
            </a:r>
            <a:r>
              <a:rPr lang="en-US" dirty="0" smtClean="0">
                <a:solidFill>
                  <a:srgbClr val="002060"/>
                </a:solidFill>
              </a:rPr>
              <a:t>.“  -Orville Wright-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Day it all Changed: 12-17-1903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History is Made:</a:t>
            </a:r>
            <a:endParaRPr lang="en-US" dirty="0"/>
          </a:p>
        </p:txBody>
      </p:sp>
      <p:pic>
        <p:nvPicPr>
          <p:cNvPr id="4" name="federated_f9?isVid=1&amp;videoId=57418372001&amp;playerID=1813626064&amp;playerKey=AQ~~,AAAAAF1BIQQ~,g5cZB_aGkYZXG-DCZXT7a-c4jcGaSdDQ&amp;domain=embed&amp;dynamicStreaming=tru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09800" y="1560394"/>
            <a:ext cx="4953000" cy="407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06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236496"/>
              </p:ext>
            </p:extLst>
          </p:nvPr>
        </p:nvGraphicFramePr>
        <p:xfrm>
          <a:off x="228600" y="3810000"/>
          <a:ext cx="8610600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477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Wright Bros Plane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Boeing 747 8l</a:t>
                      </a:r>
                      <a:endParaRPr lang="en-US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Engine 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90,000 HP </a:t>
                      </a:r>
                      <a:endParaRPr lang="en-US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Engine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180 </a:t>
                      </a:r>
                      <a:r>
                        <a:rPr lang="en-US" dirty="0" err="1" smtClean="0"/>
                        <a:t>lbs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12,400 </a:t>
                      </a:r>
                      <a:r>
                        <a:rPr lang="en-US" dirty="0" err="1" smtClean="0"/>
                        <a:t>lbs</a:t>
                      </a:r>
                      <a:endParaRPr lang="en-US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Top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30 mph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 600 mph (cruising)</a:t>
                      </a:r>
                      <a:endParaRPr lang="en-US" dirty="0"/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Engine Comparison: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93376"/>
            <a:ext cx="4572002" cy="14710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133601"/>
            <a:ext cx="3197352" cy="16307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15955" y="1900396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Flyer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33409" y="173539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Boeing 747-8l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97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Boeing 747-8 can carry almost 500 passengers up to 8000 miles.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Mankind has walked on the moon.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Goods and food products are able to be transported all over world.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Completely changed the rules of warfare.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Set in place foundation for Globalization to take place.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Advancements From Wright Bros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http://www.travel.cnn.com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</a:t>
            </a:r>
            <a:r>
              <a:rPr lang="en-US" dirty="0" smtClean="0">
                <a:solidFill>
                  <a:srgbClr val="0070C0"/>
                </a:solidFill>
              </a:rPr>
              <a:t>www.firstflight.org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http://en.wikipedia.org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http://www.countdowntokittyhawk.com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http://www.notablebiographies.com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http://www.aerospaceweb.org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70C0"/>
                </a:solidFill>
              </a:rPr>
              <a:t>http://www.wright_brothers.org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15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379</TotalTime>
  <Words>417</Words>
  <Application>Microsoft Office PowerPoint</Application>
  <PresentationFormat>On-screen Show (4:3)</PresentationFormat>
  <Paragraphs>64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The Wright Brothers</vt:lpstr>
      <vt:lpstr>The Wright Brothers Orville and Wilbur</vt:lpstr>
      <vt:lpstr>Who are the Wright Brothers</vt:lpstr>
      <vt:lpstr>Before They Were Famous:</vt:lpstr>
      <vt:lpstr>The Day it all Changed: 12-17-1903</vt:lpstr>
      <vt:lpstr>History is Made:</vt:lpstr>
      <vt:lpstr>Engine Comparison:</vt:lpstr>
      <vt:lpstr>Advancements From Wright Bros</vt:lpstr>
      <vt:lpstr>Works Cited: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dmrogers0</dc:creator>
  <cp:lastModifiedBy>dmrogers0</cp:lastModifiedBy>
  <cp:revision>36</cp:revision>
  <dcterms:created xsi:type="dcterms:W3CDTF">2012-11-03T17:34:42Z</dcterms:created>
  <dcterms:modified xsi:type="dcterms:W3CDTF">2012-11-27T03:43:16Z</dcterms:modified>
</cp:coreProperties>
</file>